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719" r:id="rId2"/>
    <p:sldMasterId id="2147483715" r:id="rId3"/>
    <p:sldMasterId id="2147483703" r:id="rId4"/>
    <p:sldMasterId id="2147483667" r:id="rId5"/>
    <p:sldMasterId id="2147483658" r:id="rId6"/>
    <p:sldMasterId id="2147483676" r:id="rId7"/>
    <p:sldMasterId id="2147483685" r:id="rId8"/>
    <p:sldMasterId id="2147483694" r:id="rId9"/>
  </p:sldMasterIdLst>
  <p:sldIdLst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8020A-EE4C-F74D-9F3F-AEFD0283B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3782" y="4092714"/>
            <a:ext cx="3225800" cy="2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0BDB-5FF3-CF4F-A8FA-0639B190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9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22B9F-9EF1-8541-9C2E-92FE1AE9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57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69CCA5-1148-EB4B-B6D4-BAE70F20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57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81FE9E-33E3-AB4E-8278-A459A38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74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A784-56F1-324B-92ED-84CE03AA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4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500F-F41B-C84D-AE9E-733A1C1D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9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0BDB-5FF3-CF4F-A8FA-0639B190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3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7299B5-CB9C-C349-B1BE-C67428FC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6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56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22B9F-9EF1-8541-9C2E-92FE1AE9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65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69CCA5-1148-EB4B-B6D4-BAE70F20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037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81FE9E-33E3-AB4E-8278-A459A38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435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9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A784-56F1-324B-92ED-84CE03AA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0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500F-F41B-C84D-AE9E-733A1C1D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0BDB-5FF3-CF4F-A8FA-0639B190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0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22B9F-9EF1-8541-9C2E-92FE1AE9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728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69CCA5-1148-EB4B-B6D4-BAE70F20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51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8020A-EE4C-F74D-9F3F-AEFD0283B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3782" y="4092714"/>
            <a:ext cx="3225800" cy="2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22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81FE9E-33E3-AB4E-8278-A459A38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069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9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A784-56F1-324B-92ED-84CE03AA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8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500F-F41B-C84D-AE9E-733A1C1D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54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0BDB-5FF3-CF4F-A8FA-0639B190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87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22B9F-9EF1-8541-9C2E-92FE1AE9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747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69CCA5-1148-EB4B-B6D4-BAE70F20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606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81FE9E-33E3-AB4E-8278-A459A38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846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7299B5-CB9C-C349-B1BE-C67428FC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6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88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A784-56F1-324B-92ED-84CE03AA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500F-F41B-C84D-AE9E-733A1C1D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3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0BDB-5FF3-CF4F-A8FA-0639B190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5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2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22B9F-9EF1-8541-9C2E-92FE1AE9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882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69CCA5-1148-EB4B-B6D4-BAE70F20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649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81FE9E-33E3-AB4E-8278-A459A38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533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0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A784-56F1-324B-92ED-84CE03AA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500F-F41B-C84D-AE9E-733A1C1D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2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852C3-C49D-8B41-A86F-89132D990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3782" y="4092714"/>
            <a:ext cx="3225800" cy="2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3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0BDB-5FF3-CF4F-A8FA-0639B190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34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8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22B9F-9EF1-8541-9C2E-92FE1AE9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513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69CCA5-1148-EB4B-B6D4-BAE70F20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936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81FE9E-33E3-AB4E-8278-A459A38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19EE-28C6-4D43-9AB7-A3B41FFA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6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75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0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A784-56F1-324B-92ED-84CE03AA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38FD4"/>
              </a:buClr>
              <a:defRPr/>
            </a:lvl2pPr>
            <a:lvl3pPr>
              <a:buClr>
                <a:srgbClr val="038FD4"/>
              </a:buClr>
              <a:defRPr/>
            </a:lvl3pPr>
            <a:lvl4pPr>
              <a:buClr>
                <a:srgbClr val="038FD4"/>
              </a:buClr>
              <a:defRPr/>
            </a:lvl4pPr>
            <a:lvl5pPr>
              <a:buClr>
                <a:srgbClr val="038FD4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500F-F41B-C84D-AE9E-733A1C1D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6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C7C30-19D9-1D42-AE3C-B0C99704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D47D-84AC-FF49-9FBC-50FF741B1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4BAE-1A76-4644-A23A-45DAE7CAB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84C8-BB1C-EB4C-8CA9-101B5EDB0E73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DDBE9-73BB-0445-9215-E694416A5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D2E7F-53E8-C64A-9561-734FDE41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C9B7-43EB-DC4A-9BCF-7470586AC1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6A1F2E-1A1E-A64A-BBD6-E30271F5D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465"/>
            <a:ext cx="12192000" cy="6831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C20DD-B45B-0A41-A1AA-0675B7324B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465"/>
            <a:ext cx="12192000" cy="68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C7C30-19D9-1D42-AE3C-B0C99704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D47D-84AC-FF49-9FBC-50FF741B1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4BAE-1A76-4644-A23A-45DAE7CAB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84C8-BB1C-EB4C-8CA9-101B5EDB0E73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DDBE9-73BB-0445-9215-E694416A5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D2E7F-53E8-C64A-9561-734FDE41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C9B7-43EB-DC4A-9BCF-7470586AC1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6A1F2E-1A1E-A64A-BBD6-E30271F5D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465"/>
            <a:ext cx="12192000" cy="6831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C20DD-B45B-0A41-A1AA-0675B7324B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13465"/>
            <a:ext cx="12192000" cy="68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5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80D8DA-B4C3-7544-A14D-B6AC9D903A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465"/>
            <a:ext cx="12192000" cy="68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E053D0-0199-7246-A322-31DA46D65A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E8164-453C-1440-BB22-DE70ACB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9/19/19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0D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0D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0D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0D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F83DD4-E5D0-1F45-89B8-1230F5366A0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E8164-453C-1440-BB22-DE70ACB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9/19/19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16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16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16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16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CB5D34-DCB9-634A-9C0A-1924E14DDFF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E8164-453C-1440-BB22-DE70ACB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9/19/19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6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B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B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B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B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3E5F7B-88C6-B143-A17F-BB0B27104D2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E8164-453C-1440-BB22-DE70ACB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9/19/19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AC5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AC5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AC5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AC5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FDA342-DF0A-964F-BA7D-27A6AB13125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E8164-453C-1440-BB22-DE70ACB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9/19/19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6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21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2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21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21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493FD2-33C4-6547-AC89-47189D51A5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E8164-453C-1440-BB22-DE70ACB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9/19/19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65A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65A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65A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65A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92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DA6F-A296-984C-AB02-8DAF662D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Organization’s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015A-B3B4-0347-9736-C22633E2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does your organization do?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Can you give us some background / color commentary on your organization’s mission and goals?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5023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DA6F-A296-984C-AB02-8DAF662D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Marketing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015A-B3B4-0347-9736-C22633E2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kind of marketing do you currently do?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has been successful? What hasn’t?</a:t>
            </a:r>
          </a:p>
          <a:p>
            <a:pPr>
              <a:buClr>
                <a:srgbClr val="F7921F"/>
              </a:buClr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914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DA6F-A296-984C-AB02-8DAF662D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9852" cy="1325563"/>
          </a:xfrm>
        </p:spPr>
        <p:txBody>
          <a:bodyPr>
            <a:normAutofit/>
          </a:bodyPr>
          <a:lstStyle/>
          <a:p>
            <a:r>
              <a:rPr lang="en-US" dirty="0"/>
              <a:t>Current Marketing/Communications Needs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015A-B3B4-0347-9736-C22633E2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is your current biggest marketing challenge that you’d like the students to address?</a:t>
            </a:r>
          </a:p>
        </p:txBody>
      </p:sp>
    </p:spTree>
    <p:extLst>
      <p:ext uri="{BB962C8B-B14F-4D97-AF65-F5344CB8AC3E}">
        <p14:creationId xmlns:p14="http://schemas.microsoft.com/office/powerpoint/2010/main" val="254718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DA6F-A296-984C-AB02-8DAF662D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015A-B3B4-0347-9736-C22633E2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Who are you trying to reach?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When presented with the right call-to-action, which group of people will make the biggest impact on your organization?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tips / insight can you provide for reaching them?</a:t>
            </a:r>
          </a:p>
        </p:txBody>
      </p:sp>
    </p:spTree>
    <p:extLst>
      <p:ext uri="{BB962C8B-B14F-4D97-AF65-F5344CB8AC3E}">
        <p14:creationId xmlns:p14="http://schemas.microsoft.com/office/powerpoint/2010/main" val="104773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DA6F-A296-984C-AB02-8DAF662D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015A-B3B4-0347-9736-C22633E2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story / message are you trying to communicate?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feelings / associations are you trying to convey?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impression do you want to leave with your target audience?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6579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DA6F-A296-984C-AB02-8DAF662D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success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015A-B3B4-0347-9736-C22633E2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How will you be measuring success?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outcomes would make an impact on your organization?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What specific metrics are you looking to influence with this campaign?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8377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DA6F-A296-984C-AB02-8DAF662D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015A-B3B4-0347-9736-C22633E2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Official name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Address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Website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Logo art / related assets</a:t>
            </a:r>
          </a:p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r>
              <a:rPr lang="en-US" b="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5420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DA6F-A296-984C-AB02-8DAF662D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015A-B3B4-0347-9736-C22633E2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7921F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217852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81514D4D-36AE-254B-B30B-065E9D15056C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81514D4D-36AE-254B-B30B-065E9D15056C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B8C781A1-05D1-464C-866C-B71543D2C78D}"/>
    </a:ext>
  </a:extLst>
</a:theme>
</file>

<file path=ppt/theme/theme4.xml><?xml version="1.0" encoding="utf-8"?>
<a:theme xmlns:a="http://schemas.openxmlformats.org/drawingml/2006/main" name="1_USP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8246AD86-307C-D240-89E0-F577C56BBCD3}"/>
    </a:ext>
  </a:extLst>
</a:theme>
</file>

<file path=ppt/theme/theme5.xml><?xml version="1.0" encoding="utf-8"?>
<a:theme xmlns:a="http://schemas.openxmlformats.org/drawingml/2006/main" name="Stud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3CB1D851-C37D-EF40-ACE1-C7E18F362195}"/>
    </a:ext>
  </a:extLst>
</a:theme>
</file>

<file path=ppt/theme/theme6.xml><?xml version="1.0" encoding="utf-8"?>
<a:theme xmlns:a="http://schemas.openxmlformats.org/drawingml/2006/main" name="Profess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80B07228-F8EF-0D4D-8547-13DEDA96E604}"/>
    </a:ext>
  </a:extLst>
</a:theme>
</file>

<file path=ppt/theme/theme7.xml><?xml version="1.0" encoding="utf-8"?>
<a:theme xmlns:a="http://schemas.openxmlformats.org/drawingml/2006/main" name="Organiz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7FA48FDF-AFBD-F64D-8CEE-1AAF8013BC31}"/>
    </a:ext>
  </a:extLst>
</a:theme>
</file>

<file path=ppt/theme/theme8.xml><?xml version="1.0" encoding="utf-8"?>
<a:theme xmlns:a="http://schemas.openxmlformats.org/drawingml/2006/main" name="Cli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D54C1C84-D15F-8B44-81F7-A47B6C338194}"/>
    </a:ext>
  </a:extLst>
</a:theme>
</file>

<file path=ppt/theme/theme9.xml><?xml version="1.0" encoding="utf-8"?>
<a:theme xmlns:a="http://schemas.openxmlformats.org/drawingml/2006/main" name="Expe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F8EB9D50-FFF4-F543-8D32-3CEEBC99E0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9</TotalTime>
  <Words>186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Custom Design</vt:lpstr>
      <vt:lpstr>2_Custom Design</vt:lpstr>
      <vt:lpstr>1_Custom Design</vt:lpstr>
      <vt:lpstr>1_USPS</vt:lpstr>
      <vt:lpstr>Student</vt:lpstr>
      <vt:lpstr>Professor</vt:lpstr>
      <vt:lpstr>Organizer</vt:lpstr>
      <vt:lpstr>Client</vt:lpstr>
      <vt:lpstr>Expert</vt:lpstr>
      <vt:lpstr>PowerPoint Presentation</vt:lpstr>
      <vt:lpstr>Organization’s Background</vt:lpstr>
      <vt:lpstr>Current Marketing Efforts</vt:lpstr>
      <vt:lpstr>Current Marketing/Communications Needs </vt:lpstr>
      <vt:lpstr>Target Audience</vt:lpstr>
      <vt:lpstr>Intended Message</vt:lpstr>
      <vt:lpstr>What would success look like?</vt:lpstr>
      <vt:lpstr>Resources</vt:lpstr>
      <vt:lpstr>Context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Ipsae Choi</dc:creator>
  <cp:lastModifiedBy>Ipsae Choi</cp:lastModifiedBy>
  <cp:revision>2</cp:revision>
  <dcterms:created xsi:type="dcterms:W3CDTF">2019-09-19T18:44:55Z</dcterms:created>
  <dcterms:modified xsi:type="dcterms:W3CDTF">2019-09-19T19:14:28Z</dcterms:modified>
</cp:coreProperties>
</file>